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71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EBEDEB"/>
    <a:srgbClr val="FF0000"/>
    <a:srgbClr val="325929"/>
    <a:srgbClr val="5CA34B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485" autoAdjust="0"/>
    <p:restoredTop sz="93250" autoAdjust="0"/>
  </p:normalViewPr>
  <p:slideViewPr>
    <p:cSldViewPr snapToGrid="0">
      <p:cViewPr>
        <p:scale>
          <a:sx n="100" d="100"/>
          <a:sy n="100" d="100"/>
        </p:scale>
        <p:origin x="-1686" y="-84"/>
      </p:cViewPr>
      <p:guideLst>
        <p:guide orient="horz" pos="348"/>
        <p:guide pos="138"/>
        <p:guide pos="56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80DE273C-2640-4E9C-A5C6-2FF567723C76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11388BD4-2EBF-4970-B8DF-F8DE13480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534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6400800"/>
            <a:ext cx="1476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0" y="6248400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7AEFEAE8-E74F-489D-ACF9-C040A9DA81A7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382000" y="6356350"/>
            <a:ext cx="30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FE623-FFE5-4B63-8A11-4CF6966B1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2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6400800"/>
            <a:ext cx="1476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0" y="6248400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0EBDF021-8439-4D05-8954-D267BD5E8943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382000" y="6356350"/>
            <a:ext cx="30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AA786-2454-4036-A5F4-06B8ADA60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8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6400800"/>
            <a:ext cx="1476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0" y="6248400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47BF59D5-E3A4-4E95-ACA7-3283DE9901EA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382000" y="6356350"/>
            <a:ext cx="30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F5D11-3EBC-49D1-B70F-CAFEA4071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39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44C2B-54F5-404C-9F2A-D95CBE234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6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5F236-82FB-4C56-8EEC-2498502F2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9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8" y="6400800"/>
            <a:ext cx="1476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0" y="6248400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none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71D079-690F-47A0-9776-50FB805B4521}" type="datetime1">
              <a:rPr lang="en-US"/>
              <a:pPr>
                <a:defRPr/>
              </a:pPr>
              <a:t>11/7/2013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382000" y="6356350"/>
            <a:ext cx="523875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418E5FD-692E-4EE4-B0A6-270C18AF2C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15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6400800"/>
            <a:ext cx="1476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0" y="6248400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35B29275-08C8-41B3-A0C7-8F0823772175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382000" y="6356350"/>
            <a:ext cx="30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AB4E8-4F46-4557-AC2A-A45AA668C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6400800"/>
            <a:ext cx="1476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248400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3829B5EE-94C7-4859-9FBF-3C601E9819A1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382000" y="6356350"/>
            <a:ext cx="30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048A-E080-4278-BE4A-7336D9BB7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1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6400800"/>
            <a:ext cx="1476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0" y="6248400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1103F947-A74A-4687-BC94-7A4D59A70C72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382000" y="6356350"/>
            <a:ext cx="30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21B1A-D6E0-4FF0-A71A-0D9D61791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2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6400800"/>
            <a:ext cx="1476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 userDrawn="1"/>
        </p:nvCxnSpPr>
        <p:spPr>
          <a:xfrm>
            <a:off x="0" y="6248400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485FCE57-69FA-45E7-8C47-FA14F2EF7179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382000" y="6356350"/>
            <a:ext cx="30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BF98D-26D6-4BD9-AC14-B2AD286A8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9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6400800"/>
            <a:ext cx="1476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0" y="6248400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0727F3ED-81E9-4B48-9D49-A8E5E8BBD1BB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382000" y="6356350"/>
            <a:ext cx="30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787D-875B-418B-95FF-CD039A512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4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6400800"/>
            <a:ext cx="1476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0" y="6248400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7D963434-2DA1-4C09-ACA1-4395A24ED143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382000" y="6356350"/>
            <a:ext cx="30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17D70-9836-405E-B42D-0E86EB265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356350"/>
            <a:ext cx="509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98014B-382F-4FFC-94DA-154126D55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0" y="6400800"/>
            <a:ext cx="1476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248400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2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5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image" Target="../media/image2.emf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oleObject" Target="../embeddings/oleObject1.bin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508680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think-cell Slide" r:id="rId92" imgW="270" imgH="270" progId="TCLayout.ActiveDocument.1">
                  <p:embed/>
                </p:oleObj>
              </mc:Choice>
              <mc:Fallback>
                <p:oleObj name="think-cell Slide" r:id="rId92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" name="Rectangle 115"/>
          <p:cNvSpPr/>
          <p:nvPr>
            <p:custDataLst>
              <p:tags r:id="rId3"/>
            </p:custDataLst>
          </p:nvPr>
        </p:nvSpPr>
        <p:spPr>
          <a:xfrm>
            <a:off x="215900" y="742950"/>
            <a:ext cx="8747125" cy="542925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4"/>
            </p:custDataLst>
          </p:nvPr>
        </p:nvSpPr>
        <p:spPr>
          <a:xfrm>
            <a:off x="5792859" y="3637245"/>
            <a:ext cx="2741541" cy="243970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4" name="TextBox 57"/>
          <p:cNvSpPr txBox="1"/>
          <p:nvPr>
            <p:custDataLst>
              <p:tags r:id="rId5"/>
            </p:custDataLst>
          </p:nvPr>
        </p:nvSpPr>
        <p:spPr>
          <a:xfrm>
            <a:off x="323850" y="1564515"/>
            <a:ext cx="3558635" cy="412191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  <a:miter lim="800000"/>
            <a:headEnd/>
            <a:tailEnd/>
          </a:ln>
        </p:spPr>
        <p:txBody>
          <a:bodyPr vert="horz" wrap="square" lIns="76200" tIns="76200" rIns="76200" bIns="76200" numCol="1" anchor="t" anchorCtr="0" compatLnSpc="1">
            <a:prstTxWarp prst="textNoShape">
              <a:avLst/>
            </a:prstTxWarp>
            <a:noAutofit/>
          </a:bodyPr>
          <a:lstStyle>
            <a:lvl1pPr marL="342900" lvl="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latin typeface="+mn-lt"/>
                <a:cs typeface="+mn-cs"/>
              </a:defRPr>
            </a:lvl1pPr>
            <a:lvl2pPr marL="742950" lvl="1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cs typeface="+mn-cs"/>
              </a:defRPr>
            </a:lvl2pPr>
            <a:lvl3pPr marL="1143000" lvl="2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cs typeface="+mn-cs"/>
              </a:defRPr>
            </a:lvl3pPr>
            <a:lvl4pPr marL="1600200" lvl="3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cs typeface="+mn-cs"/>
              </a:defRPr>
            </a:lvl4pPr>
            <a:lvl5pPr marL="2057400" lvl="4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cs typeface="+mn-cs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endParaRPr lang="en-US" sz="1200" b="0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  <p:custDataLst>
              <p:tags r:id="rId6"/>
            </p:custDataLst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pPr>
              <a:defRPr/>
            </a:pPr>
            <a:fld id="{639CC6DD-4891-4F63-B2B1-1D94B5870AD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Slide Number Placeholder 2"/>
          <p:cNvSpPr txBox="1">
            <a:spLocks noGrp="1"/>
          </p:cNvSpPr>
          <p:nvPr>
            <p:custDataLst>
              <p:tags r:id="rId7"/>
            </p:custDataLst>
          </p:nvPr>
        </p:nvSpPr>
        <p:spPr>
          <a:xfrm>
            <a:off x="8382000" y="6356350"/>
            <a:ext cx="304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F062C08-D8BF-44BC-A15D-950F1568BAD8}" type="slidenum">
              <a:rPr lang="en-US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b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2539" name="Rectangle 2"/>
          <p:cNvSpPr txBox="1">
            <a:spLocks/>
          </p:cNvSpPr>
          <p:nvPr>
            <p:custDataLst>
              <p:tags r:id="rId8"/>
            </p:custDataLst>
          </p:nvPr>
        </p:nvSpPr>
        <p:spPr bwMode="auto">
          <a:xfrm>
            <a:off x="219075" y="114300"/>
            <a:ext cx="87471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smtClean="0"/>
              <a:t>Proposed org structure</a:t>
            </a:r>
            <a:endParaRPr lang="en-US" sz="2400" dirty="0"/>
          </a:p>
        </p:txBody>
      </p:sp>
      <p:sp>
        <p:nvSpPr>
          <p:cNvPr id="14" name="Rectangle 8"/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3044688" y="827727"/>
            <a:ext cx="1599391" cy="5511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en-US" b="1" dirty="0" smtClean="0"/>
              <a:t>President</a:t>
            </a:r>
            <a:endParaRPr lang="en-US" b="1" dirty="0"/>
          </a:p>
        </p:txBody>
      </p:sp>
      <p:sp>
        <p:nvSpPr>
          <p:cNvPr id="16" name="Rectangle 8"/>
          <p:cNvSpPr txBox="1">
            <a:spLocks/>
          </p:cNvSpPr>
          <p:nvPr>
            <p:custDataLst>
              <p:tags r:id="rId10"/>
            </p:custDataLst>
          </p:nvPr>
        </p:nvSpPr>
        <p:spPr>
          <a:xfrm>
            <a:off x="523281" y="2396118"/>
            <a:ext cx="1460632" cy="551172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Developer</a:t>
            </a:r>
            <a:endParaRPr lang="en-US" dirty="0"/>
          </a:p>
        </p:txBody>
      </p:sp>
      <p:sp>
        <p:nvSpPr>
          <p:cNvPr id="18" name="Rectangle 8"/>
          <p:cNvSpPr txBox="1">
            <a:spLocks/>
          </p:cNvSpPr>
          <p:nvPr>
            <p:custDataLst>
              <p:tags r:id="rId11"/>
            </p:custDataLst>
          </p:nvPr>
        </p:nvSpPr>
        <p:spPr>
          <a:xfrm>
            <a:off x="4023916" y="2396118"/>
            <a:ext cx="1460632" cy="5511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Kenya</a:t>
            </a:r>
          </a:p>
          <a:p>
            <a:r>
              <a:rPr lang="en-US" dirty="0" smtClean="0"/>
              <a:t>Country Director</a:t>
            </a:r>
            <a:endParaRPr lang="en-US" dirty="0"/>
          </a:p>
        </p:txBody>
      </p:sp>
      <p:sp>
        <p:nvSpPr>
          <p:cNvPr id="20" name="Rectangle 8"/>
          <p:cNvSpPr txBox="1">
            <a:spLocks/>
          </p:cNvSpPr>
          <p:nvPr>
            <p:custDataLst>
              <p:tags r:id="rId12"/>
            </p:custDataLst>
          </p:nvPr>
        </p:nvSpPr>
        <p:spPr>
          <a:xfrm>
            <a:off x="5704854" y="2396118"/>
            <a:ext cx="1460632" cy="551172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Uganda</a:t>
            </a:r>
            <a:endParaRPr lang="en-US" dirty="0"/>
          </a:p>
          <a:p>
            <a:r>
              <a:rPr lang="en-US" dirty="0"/>
              <a:t>Country Director</a:t>
            </a:r>
          </a:p>
        </p:txBody>
      </p:sp>
      <p:sp>
        <p:nvSpPr>
          <p:cNvPr id="22" name="Rectangle 8"/>
          <p:cNvSpPr txBox="1">
            <a:spLocks/>
          </p:cNvSpPr>
          <p:nvPr>
            <p:custDataLst>
              <p:tags r:id="rId13"/>
            </p:custDataLst>
          </p:nvPr>
        </p:nvSpPr>
        <p:spPr>
          <a:xfrm>
            <a:off x="7385792" y="2396118"/>
            <a:ext cx="1460632" cy="551172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New country Director (Scout)</a:t>
            </a:r>
            <a:endParaRPr lang="en-US" dirty="0"/>
          </a:p>
        </p:txBody>
      </p:sp>
      <p:sp>
        <p:nvSpPr>
          <p:cNvPr id="24" name="Rectangle 8"/>
          <p:cNvSpPr txBox="1">
            <a:spLocks/>
          </p:cNvSpPr>
          <p:nvPr>
            <p:custDataLst>
              <p:tags r:id="rId14"/>
            </p:custDataLst>
          </p:nvPr>
        </p:nvSpPr>
        <p:spPr>
          <a:xfrm>
            <a:off x="2342978" y="2396118"/>
            <a:ext cx="1460632" cy="551172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Fundraising/ partnerships</a:t>
            </a:r>
            <a:endParaRPr lang="en-US" dirty="0"/>
          </a:p>
        </p:txBody>
      </p:sp>
      <p:sp>
        <p:nvSpPr>
          <p:cNvPr id="26" name="Rectangle 8"/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2342978" y="3063532"/>
            <a:ext cx="1460632" cy="55117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Research/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Project Manager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 8"/>
          <p:cNvSpPr txBox="1">
            <a:spLocks/>
          </p:cNvSpPr>
          <p:nvPr>
            <p:custDataLst>
              <p:tags r:id="rId16"/>
            </p:custDataLst>
          </p:nvPr>
        </p:nvSpPr>
        <p:spPr>
          <a:xfrm>
            <a:off x="2342978" y="3730946"/>
            <a:ext cx="1460632" cy="551172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Finance/</a:t>
            </a:r>
            <a:br>
              <a:rPr lang="en-US" dirty="0" smtClean="0"/>
            </a:br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30" name="Rectangle 8"/>
          <p:cNvSpPr txBox="1">
            <a:spLocks/>
          </p:cNvSpPr>
          <p:nvPr>
            <p:custDataLst>
              <p:tags r:id="rId17"/>
            </p:custDataLst>
          </p:nvPr>
        </p:nvSpPr>
        <p:spPr>
          <a:xfrm>
            <a:off x="2342978" y="5065774"/>
            <a:ext cx="1460632" cy="5511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Outreach coordinator</a:t>
            </a:r>
            <a:endParaRPr lang="en-US" dirty="0"/>
          </a:p>
        </p:txBody>
      </p:sp>
      <p:sp>
        <p:nvSpPr>
          <p:cNvPr id="32" name="Rectangle 8"/>
          <p:cNvSpPr txBox="1">
            <a:spLocks/>
          </p:cNvSpPr>
          <p:nvPr>
            <p:custDataLst>
              <p:tags r:id="rId18"/>
            </p:custDataLst>
          </p:nvPr>
        </p:nvSpPr>
        <p:spPr>
          <a:xfrm>
            <a:off x="2204219" y="1608788"/>
            <a:ext cx="1599391" cy="5511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endParaRPr lang="en-US" dirty="0" smtClean="0"/>
          </a:p>
          <a:p>
            <a:pPr algn="ctr"/>
            <a:r>
              <a:rPr lang="en-US" dirty="0" smtClean="0"/>
              <a:t>COO – Domestic</a:t>
            </a:r>
            <a:endParaRPr lang="en-US" dirty="0"/>
          </a:p>
        </p:txBody>
      </p:sp>
      <p:sp>
        <p:nvSpPr>
          <p:cNvPr id="34" name="Rectangle 8"/>
          <p:cNvSpPr txBox="1">
            <a:spLocks/>
          </p:cNvSpPr>
          <p:nvPr>
            <p:custDataLst>
              <p:tags r:id="rId19"/>
            </p:custDataLst>
          </p:nvPr>
        </p:nvSpPr>
        <p:spPr>
          <a:xfrm>
            <a:off x="384522" y="1608788"/>
            <a:ext cx="1599391" cy="551172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CTO</a:t>
            </a:r>
            <a:endParaRPr lang="en-US" dirty="0"/>
          </a:p>
        </p:txBody>
      </p:sp>
      <p:sp>
        <p:nvSpPr>
          <p:cNvPr id="35" name="Rectangle 8"/>
          <p:cNvSpPr txBox="1">
            <a:spLocks/>
          </p:cNvSpPr>
          <p:nvPr>
            <p:custDataLst>
              <p:tags r:id="rId20"/>
            </p:custDataLst>
          </p:nvPr>
        </p:nvSpPr>
        <p:spPr>
          <a:xfrm>
            <a:off x="5704854" y="1612462"/>
            <a:ext cx="1460632" cy="5511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endParaRPr lang="en-US" dirty="0" smtClean="0"/>
          </a:p>
          <a:p>
            <a:pPr algn="ctr"/>
            <a:r>
              <a:rPr lang="en-US" dirty="0" smtClean="0"/>
              <a:t>COO – Int’l</a:t>
            </a:r>
            <a:endParaRPr lang="en-US" dirty="0"/>
          </a:p>
        </p:txBody>
      </p:sp>
      <p:cxnSp>
        <p:nvCxnSpPr>
          <p:cNvPr id="37" name="Elbow Connector 36"/>
          <p:cNvCxnSpPr>
            <a:stCxn id="14" idx="2"/>
            <a:endCxn id="34" idx="0"/>
          </p:cNvCxnSpPr>
          <p:nvPr>
            <p:custDataLst>
              <p:tags r:id="rId21"/>
            </p:custDataLst>
          </p:nvPr>
        </p:nvCxnSpPr>
        <p:spPr>
          <a:xfrm rot="5400000">
            <a:off x="2399357" y="163760"/>
            <a:ext cx="229889" cy="2660166"/>
          </a:xfrm>
          <a:prstGeom prst="bentConnector3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4" idx="2"/>
            <a:endCxn id="32" idx="0"/>
          </p:cNvCxnSpPr>
          <p:nvPr>
            <p:custDataLst>
              <p:tags r:id="rId22"/>
            </p:custDataLst>
          </p:nvPr>
        </p:nvCxnSpPr>
        <p:spPr>
          <a:xfrm rot="5400000">
            <a:off x="3309206" y="1073609"/>
            <a:ext cx="229889" cy="840469"/>
          </a:xfrm>
          <a:prstGeom prst="bentConnector3">
            <a:avLst>
              <a:gd name="adj1" fmla="val 50000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4" idx="2"/>
            <a:endCxn id="35" idx="0"/>
          </p:cNvCxnSpPr>
          <p:nvPr>
            <p:custDataLst>
              <p:tags r:id="rId23"/>
            </p:custDataLst>
          </p:nvPr>
        </p:nvCxnSpPr>
        <p:spPr>
          <a:xfrm rot="16200000" flipH="1">
            <a:off x="5022996" y="200287"/>
            <a:ext cx="233563" cy="2590786"/>
          </a:xfrm>
          <a:prstGeom prst="bentConnector3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35" idx="2"/>
            <a:endCxn id="18" idx="0"/>
          </p:cNvCxnSpPr>
          <p:nvPr>
            <p:custDataLst>
              <p:tags r:id="rId24"/>
            </p:custDataLst>
          </p:nvPr>
        </p:nvCxnSpPr>
        <p:spPr>
          <a:xfrm rot="5400000">
            <a:off x="5478459" y="1439407"/>
            <a:ext cx="232484" cy="1680938"/>
          </a:xfrm>
          <a:prstGeom prst="bentConnector3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35" idx="2"/>
            <a:endCxn id="22" idx="0"/>
          </p:cNvCxnSpPr>
          <p:nvPr>
            <p:custDataLst>
              <p:tags r:id="rId25"/>
            </p:custDataLst>
          </p:nvPr>
        </p:nvCxnSpPr>
        <p:spPr>
          <a:xfrm rot="16200000" flipH="1">
            <a:off x="7159397" y="1439407"/>
            <a:ext cx="232484" cy="1680938"/>
          </a:xfrm>
          <a:prstGeom prst="bentConnector3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5" idx="2"/>
            <a:endCxn id="20" idx="0"/>
          </p:cNvCxnSpPr>
          <p:nvPr>
            <p:custDataLst>
              <p:tags r:id="rId26"/>
            </p:custDataLst>
          </p:nvPr>
        </p:nvCxnSpPr>
        <p:spPr>
          <a:xfrm>
            <a:off x="6435170" y="2163634"/>
            <a:ext cx="0" cy="23248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>
            <p:custDataLst>
              <p:tags r:id="rId27"/>
            </p:custDataLst>
          </p:nvPr>
        </p:nvSpPr>
        <p:spPr>
          <a:xfrm>
            <a:off x="2204219" y="1958792"/>
            <a:ext cx="138760" cy="20116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45" name="Elbow Connector 44"/>
          <p:cNvCxnSpPr>
            <a:stCxn id="44" idx="2"/>
            <a:endCxn id="24" idx="1"/>
          </p:cNvCxnSpPr>
          <p:nvPr>
            <p:custDataLst>
              <p:tags r:id="rId28"/>
            </p:custDataLst>
          </p:nvPr>
        </p:nvCxnSpPr>
        <p:spPr>
          <a:xfrm rot="16200000" flipH="1">
            <a:off x="2052416" y="2381142"/>
            <a:ext cx="511744" cy="69379"/>
          </a:xfrm>
          <a:prstGeom prst="bentConnector2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44" idx="2"/>
            <a:endCxn id="26" idx="1"/>
          </p:cNvCxnSpPr>
          <p:nvPr>
            <p:custDataLst>
              <p:tags r:id="rId29"/>
            </p:custDataLst>
          </p:nvPr>
        </p:nvCxnSpPr>
        <p:spPr>
          <a:xfrm rot="16200000" flipH="1">
            <a:off x="1718709" y="2714849"/>
            <a:ext cx="1179158" cy="69379"/>
          </a:xfrm>
          <a:prstGeom prst="bentConnector2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44" idx="2"/>
            <a:endCxn id="28" idx="1"/>
          </p:cNvCxnSpPr>
          <p:nvPr>
            <p:custDataLst>
              <p:tags r:id="rId30"/>
            </p:custDataLst>
          </p:nvPr>
        </p:nvCxnSpPr>
        <p:spPr>
          <a:xfrm rot="16200000" flipH="1">
            <a:off x="1385002" y="3048556"/>
            <a:ext cx="1846572" cy="69379"/>
          </a:xfrm>
          <a:prstGeom prst="bentConnector2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44" idx="2"/>
            <a:endCxn id="30" idx="1"/>
          </p:cNvCxnSpPr>
          <p:nvPr>
            <p:custDataLst>
              <p:tags r:id="rId31"/>
            </p:custDataLst>
          </p:nvPr>
        </p:nvCxnSpPr>
        <p:spPr>
          <a:xfrm rot="16200000" flipH="1">
            <a:off x="717588" y="3715970"/>
            <a:ext cx="3181400" cy="69379"/>
          </a:xfrm>
          <a:prstGeom prst="bentConnector2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>
            <p:custDataLst>
              <p:tags r:id="rId32"/>
            </p:custDataLst>
          </p:nvPr>
        </p:nvGrpSpPr>
        <p:grpSpPr>
          <a:xfrm>
            <a:off x="7962184" y="236448"/>
            <a:ext cx="1000841" cy="155448"/>
            <a:chOff x="7187427" y="710521"/>
            <a:chExt cx="1000841" cy="155448"/>
          </a:xfrm>
        </p:grpSpPr>
        <p:sp>
          <p:nvSpPr>
            <p:cNvPr id="84" name="Rectangle 8"/>
            <p:cNvSpPr txBox="1"/>
            <p:nvPr>
              <p:custDataLst>
                <p:tags r:id="rId89"/>
              </p:custDataLst>
            </p:nvPr>
          </p:nvSpPr>
          <p:spPr>
            <a:xfrm>
              <a:off x="7187427" y="710521"/>
              <a:ext cx="155448" cy="155448"/>
            </a:xfrm>
            <a:prstGeom prst="rect">
              <a:avLst/>
            </a:prstGeom>
            <a:solidFill>
              <a:schemeClr val="accent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72009" tIns="72009" rIns="72009" bIns="72009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endParaRPr lang="en-US" sz="1200" dirty="0"/>
            </a:p>
          </p:txBody>
        </p:sp>
        <p:sp>
          <p:nvSpPr>
            <p:cNvPr id="64" name="Rectangle 68"/>
            <p:cNvSpPr txBox="1"/>
            <p:nvPr>
              <p:custDataLst>
                <p:tags r:id="rId90"/>
              </p:custDataLst>
            </p:nvPr>
          </p:nvSpPr>
          <p:spPr>
            <a:xfrm>
              <a:off x="7389973" y="711301"/>
              <a:ext cx="79829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342900" lvl="0" indent="-342900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latin typeface="+mn-lt"/>
                  <a:cs typeface="+mn-cs"/>
                </a:defRPr>
              </a:lvl1pPr>
              <a:lvl2pPr marL="742950" lvl="1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latin typeface="+mn-lt"/>
                  <a:cs typeface="+mn-cs"/>
                </a:defRPr>
              </a:lvl2pPr>
              <a:lvl3pPr marL="1143000" lvl="2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latin typeface="+mn-lt"/>
                  <a:cs typeface="+mn-cs"/>
                </a:defRPr>
              </a:lvl3pPr>
              <a:lvl4pPr marL="1600200" lvl="3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latin typeface="+mn-lt"/>
                  <a:cs typeface="+mn-cs"/>
                </a:defRPr>
              </a:lvl4pPr>
              <a:lvl5pPr marL="2057400" lvl="4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latin typeface="+mn-lt"/>
                  <a:cs typeface="+mn-cs"/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0" dirty="0" smtClean="0"/>
                <a:t>2014 new hires</a:t>
              </a:r>
              <a:endParaRPr lang="en-US" sz="1000" b="0" dirty="0"/>
            </a:p>
          </p:txBody>
        </p:sp>
      </p:grpSp>
      <p:sp>
        <p:nvSpPr>
          <p:cNvPr id="69" name="Rectangle 8"/>
          <p:cNvSpPr txBox="1">
            <a:spLocks/>
          </p:cNvSpPr>
          <p:nvPr>
            <p:custDataLst>
              <p:tags r:id="rId33"/>
            </p:custDataLst>
          </p:nvPr>
        </p:nvSpPr>
        <p:spPr>
          <a:xfrm>
            <a:off x="2342978" y="4398360"/>
            <a:ext cx="1460632" cy="551172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6" name="Rectangle 8"/>
          <p:cNvSpPr txBox="1">
            <a:spLocks/>
          </p:cNvSpPr>
          <p:nvPr>
            <p:custDataLst>
              <p:tags r:id="rId34"/>
            </p:custDataLst>
          </p:nvPr>
        </p:nvSpPr>
        <p:spPr>
          <a:xfrm>
            <a:off x="523281" y="3063532"/>
            <a:ext cx="1460632" cy="551172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Developer</a:t>
            </a:r>
            <a:endParaRPr lang="en-US" dirty="0"/>
          </a:p>
        </p:txBody>
      </p:sp>
      <p:cxnSp>
        <p:nvCxnSpPr>
          <p:cNvPr id="49" name="Elbow Connector 48"/>
          <p:cNvCxnSpPr>
            <a:stCxn id="113" idx="2"/>
            <a:endCxn id="16" idx="1"/>
          </p:cNvCxnSpPr>
          <p:nvPr>
            <p:custDataLst>
              <p:tags r:id="rId35"/>
            </p:custDataLst>
          </p:nvPr>
        </p:nvCxnSpPr>
        <p:spPr>
          <a:xfrm rot="16200000" flipH="1">
            <a:off x="232719" y="2381142"/>
            <a:ext cx="511744" cy="69379"/>
          </a:xfrm>
          <a:prstGeom prst="bentConnector2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113" idx="2"/>
            <a:endCxn id="36" idx="1"/>
          </p:cNvCxnSpPr>
          <p:nvPr>
            <p:custDataLst>
              <p:tags r:id="rId36"/>
            </p:custDataLst>
          </p:nvPr>
        </p:nvCxnSpPr>
        <p:spPr>
          <a:xfrm rot="16200000" flipH="1">
            <a:off x="-100988" y="2714849"/>
            <a:ext cx="1179158" cy="69379"/>
          </a:xfrm>
          <a:prstGeom prst="bentConnector2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8"/>
          <p:cNvSpPr txBox="1">
            <a:spLocks/>
          </p:cNvSpPr>
          <p:nvPr>
            <p:custDataLst>
              <p:tags r:id="rId37"/>
            </p:custDataLst>
          </p:nvPr>
        </p:nvSpPr>
        <p:spPr>
          <a:xfrm>
            <a:off x="1590083" y="1608788"/>
            <a:ext cx="393830" cy="28315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27432" tIns="18288" rIns="27432" bIns="18288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XX</a:t>
            </a:r>
            <a:endParaRPr lang="en-US" dirty="0"/>
          </a:p>
        </p:txBody>
      </p:sp>
      <p:sp>
        <p:nvSpPr>
          <p:cNvPr id="61" name="Rectangle 8"/>
          <p:cNvSpPr txBox="1">
            <a:spLocks/>
          </p:cNvSpPr>
          <p:nvPr>
            <p:custDataLst>
              <p:tags r:id="rId38"/>
            </p:custDataLst>
          </p:nvPr>
        </p:nvSpPr>
        <p:spPr>
          <a:xfrm>
            <a:off x="1590083" y="2396118"/>
            <a:ext cx="393830" cy="28315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27432" tIns="18288" rIns="27432" bIns="18288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XX</a:t>
            </a:r>
            <a:endParaRPr lang="en-US" dirty="0"/>
          </a:p>
        </p:txBody>
      </p:sp>
      <p:sp>
        <p:nvSpPr>
          <p:cNvPr id="62" name="Rectangle 8"/>
          <p:cNvSpPr txBox="1">
            <a:spLocks/>
          </p:cNvSpPr>
          <p:nvPr>
            <p:custDataLst>
              <p:tags r:id="rId39"/>
            </p:custDataLst>
          </p:nvPr>
        </p:nvSpPr>
        <p:spPr>
          <a:xfrm>
            <a:off x="1590083" y="3063532"/>
            <a:ext cx="393830" cy="28315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27432" tIns="18288" rIns="27432" bIns="18288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XX</a:t>
            </a:r>
            <a:endParaRPr lang="en-US" dirty="0"/>
          </a:p>
        </p:txBody>
      </p:sp>
      <p:sp>
        <p:nvSpPr>
          <p:cNvPr id="63" name="Rectangle 8"/>
          <p:cNvSpPr txBox="1">
            <a:spLocks/>
          </p:cNvSpPr>
          <p:nvPr>
            <p:custDataLst>
              <p:tags r:id="rId40"/>
            </p:custDataLst>
          </p:nvPr>
        </p:nvSpPr>
        <p:spPr>
          <a:xfrm>
            <a:off x="3409780" y="1608788"/>
            <a:ext cx="393830" cy="28315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27432" tIns="18288" rIns="27432" bIns="18288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XX</a:t>
            </a:r>
            <a:endParaRPr lang="en-US" dirty="0"/>
          </a:p>
        </p:txBody>
      </p:sp>
      <p:sp>
        <p:nvSpPr>
          <p:cNvPr id="65" name="Rectangle 8"/>
          <p:cNvSpPr txBox="1">
            <a:spLocks/>
          </p:cNvSpPr>
          <p:nvPr>
            <p:custDataLst>
              <p:tags r:id="rId41"/>
            </p:custDataLst>
          </p:nvPr>
        </p:nvSpPr>
        <p:spPr>
          <a:xfrm>
            <a:off x="4250249" y="827727"/>
            <a:ext cx="393830" cy="28315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27432" tIns="18288" rIns="27432" bIns="18288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XX</a:t>
            </a:r>
            <a:endParaRPr lang="en-US" dirty="0"/>
          </a:p>
        </p:txBody>
      </p:sp>
      <p:sp>
        <p:nvSpPr>
          <p:cNvPr id="66" name="Rectangle 8"/>
          <p:cNvSpPr txBox="1">
            <a:spLocks/>
          </p:cNvSpPr>
          <p:nvPr>
            <p:custDataLst>
              <p:tags r:id="rId42"/>
            </p:custDataLst>
          </p:nvPr>
        </p:nvSpPr>
        <p:spPr>
          <a:xfrm>
            <a:off x="3409780" y="2396118"/>
            <a:ext cx="393830" cy="28315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27432" tIns="18288" rIns="27432" bIns="18288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XX</a:t>
            </a:r>
            <a:endParaRPr lang="en-US" dirty="0"/>
          </a:p>
        </p:txBody>
      </p:sp>
      <p:sp>
        <p:nvSpPr>
          <p:cNvPr id="67" name="Rectangle 8"/>
          <p:cNvSpPr txBox="1">
            <a:spLocks/>
          </p:cNvSpPr>
          <p:nvPr>
            <p:custDataLst>
              <p:tags r:id="rId43"/>
            </p:custDataLst>
          </p:nvPr>
        </p:nvSpPr>
        <p:spPr>
          <a:xfrm>
            <a:off x="3409780" y="5065774"/>
            <a:ext cx="393830" cy="28315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27432" tIns="18288" rIns="27432" bIns="18288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XX</a:t>
            </a:r>
            <a:endParaRPr lang="en-US" dirty="0"/>
          </a:p>
        </p:txBody>
      </p:sp>
      <p:sp>
        <p:nvSpPr>
          <p:cNvPr id="68" name="Rectangle 8"/>
          <p:cNvSpPr txBox="1">
            <a:spLocks/>
          </p:cNvSpPr>
          <p:nvPr>
            <p:custDataLst>
              <p:tags r:id="rId44"/>
            </p:custDataLst>
          </p:nvPr>
        </p:nvSpPr>
        <p:spPr>
          <a:xfrm>
            <a:off x="3409780" y="4398360"/>
            <a:ext cx="393830" cy="28315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27432" tIns="18288" rIns="27432" bIns="18288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XX</a:t>
            </a:r>
            <a:endParaRPr lang="en-US" dirty="0"/>
          </a:p>
        </p:txBody>
      </p:sp>
      <p:sp>
        <p:nvSpPr>
          <p:cNvPr id="70" name="Rectangle 8"/>
          <p:cNvSpPr txBox="1">
            <a:spLocks/>
          </p:cNvSpPr>
          <p:nvPr>
            <p:custDataLst>
              <p:tags r:id="rId45"/>
            </p:custDataLst>
          </p:nvPr>
        </p:nvSpPr>
        <p:spPr>
          <a:xfrm>
            <a:off x="3409780" y="3730946"/>
            <a:ext cx="393830" cy="28315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27432" tIns="18288" rIns="27432" bIns="18288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XX</a:t>
            </a:r>
            <a:endParaRPr lang="en-US" dirty="0"/>
          </a:p>
        </p:txBody>
      </p:sp>
      <p:sp>
        <p:nvSpPr>
          <p:cNvPr id="71" name="Rectangle 8"/>
          <p:cNvSpPr txBox="1">
            <a:spLocks/>
          </p:cNvSpPr>
          <p:nvPr>
            <p:custDataLst>
              <p:tags r:id="rId46"/>
            </p:custDataLst>
          </p:nvPr>
        </p:nvSpPr>
        <p:spPr>
          <a:xfrm>
            <a:off x="3409780" y="3063532"/>
            <a:ext cx="393830" cy="28315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27432" tIns="18288" rIns="27432" bIns="18288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XX</a:t>
            </a:r>
            <a:endParaRPr lang="en-US" dirty="0"/>
          </a:p>
        </p:txBody>
      </p:sp>
      <p:grpSp>
        <p:nvGrpSpPr>
          <p:cNvPr id="52" name="Group 51"/>
          <p:cNvGrpSpPr/>
          <p:nvPr>
            <p:custDataLst>
              <p:tags r:id="rId47"/>
            </p:custDataLst>
          </p:nvPr>
        </p:nvGrpSpPr>
        <p:grpSpPr>
          <a:xfrm>
            <a:off x="6606417" y="236448"/>
            <a:ext cx="1194805" cy="155448"/>
            <a:chOff x="7187427" y="343911"/>
            <a:chExt cx="1194805" cy="155448"/>
          </a:xfrm>
        </p:grpSpPr>
        <p:sp>
          <p:nvSpPr>
            <p:cNvPr id="96" name="Rectangle 8"/>
            <p:cNvSpPr txBox="1"/>
            <p:nvPr>
              <p:custDataLst>
                <p:tags r:id="rId87"/>
              </p:custDataLst>
            </p:nvPr>
          </p:nvSpPr>
          <p:spPr>
            <a:xfrm>
              <a:off x="7187427" y="343911"/>
              <a:ext cx="155448" cy="1554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72009" tIns="72009" rIns="72009" bIns="72009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endParaRPr lang="en-US" sz="1200" dirty="0"/>
            </a:p>
          </p:txBody>
        </p:sp>
        <p:sp>
          <p:nvSpPr>
            <p:cNvPr id="97" name="Rectangle 68"/>
            <p:cNvSpPr txBox="1"/>
            <p:nvPr>
              <p:custDataLst>
                <p:tags r:id="rId88"/>
              </p:custDataLst>
            </p:nvPr>
          </p:nvSpPr>
          <p:spPr>
            <a:xfrm>
              <a:off x="7389973" y="344691"/>
              <a:ext cx="992259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342900" lvl="0" indent="-342900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latin typeface="+mn-lt"/>
                  <a:cs typeface="+mn-cs"/>
                </a:defRPr>
              </a:lvl1pPr>
              <a:lvl2pPr marL="742950" lvl="1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latin typeface="+mn-lt"/>
                  <a:cs typeface="+mn-cs"/>
                </a:defRPr>
              </a:lvl2pPr>
              <a:lvl3pPr marL="1143000" lvl="2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latin typeface="+mn-lt"/>
                  <a:cs typeface="+mn-cs"/>
                </a:defRPr>
              </a:lvl3pPr>
              <a:lvl4pPr marL="1600200" lvl="3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latin typeface="+mn-lt"/>
                  <a:cs typeface="+mn-cs"/>
                </a:defRPr>
              </a:lvl4pPr>
              <a:lvl5pPr marL="2057400" lvl="4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latin typeface="+mn-lt"/>
                  <a:cs typeface="+mn-cs"/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0" dirty="0" smtClean="0"/>
                <a:t>Existing employees</a:t>
              </a:r>
              <a:endParaRPr lang="en-US" sz="1000" b="0" dirty="0"/>
            </a:p>
          </p:txBody>
        </p:sp>
      </p:grpSp>
      <p:cxnSp>
        <p:nvCxnSpPr>
          <p:cNvPr id="100" name="Straight Connector 99"/>
          <p:cNvCxnSpPr/>
          <p:nvPr>
            <p:custDataLst>
              <p:tags r:id="rId48"/>
            </p:custDataLst>
          </p:nvPr>
        </p:nvCxnSpPr>
        <p:spPr>
          <a:xfrm>
            <a:off x="5856574" y="5768278"/>
            <a:ext cx="2459959" cy="0"/>
          </a:xfrm>
          <a:prstGeom prst="line">
            <a:avLst/>
          </a:prstGeom>
          <a:ln w="952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72"/>
          <p:cNvSpPr txBox="1">
            <a:spLocks/>
          </p:cNvSpPr>
          <p:nvPr>
            <p:custDataLst>
              <p:tags r:id="rId49"/>
            </p:custDataLst>
          </p:nvPr>
        </p:nvSpPr>
        <p:spPr>
          <a:xfrm>
            <a:off x="7239813" y="3909884"/>
            <a:ext cx="4408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lvl="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latin typeface="+mn-lt"/>
                <a:cs typeface="+mn-cs"/>
              </a:defRPr>
            </a:lvl1pPr>
            <a:lvl2pPr marL="742950" lvl="1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cs typeface="+mn-cs"/>
              </a:defRPr>
            </a:lvl2pPr>
            <a:lvl3pPr marL="1143000" lvl="2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cs typeface="+mn-cs"/>
              </a:defRPr>
            </a:lvl3pPr>
            <a:lvl4pPr marL="1600200" lvl="3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cs typeface="+mn-cs"/>
              </a:defRPr>
            </a:lvl4pPr>
            <a:lvl5pPr marL="2057400" lvl="4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cs typeface="+mn-cs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/>
              <a:t>2014</a:t>
            </a:r>
            <a:endParaRPr lang="en-US" sz="1200" dirty="0"/>
          </a:p>
        </p:txBody>
      </p:sp>
      <p:sp>
        <p:nvSpPr>
          <p:cNvPr id="103" name="Rectangle 72"/>
          <p:cNvSpPr txBox="1">
            <a:spLocks/>
          </p:cNvSpPr>
          <p:nvPr>
            <p:custDataLst>
              <p:tags r:id="rId50"/>
            </p:custDataLst>
          </p:nvPr>
        </p:nvSpPr>
        <p:spPr>
          <a:xfrm>
            <a:off x="7875707" y="3909884"/>
            <a:ext cx="4408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lvl="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latin typeface="+mn-lt"/>
                <a:cs typeface="+mn-cs"/>
              </a:defRPr>
            </a:lvl1pPr>
            <a:lvl2pPr marL="742950" lvl="1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cs typeface="+mn-cs"/>
              </a:defRPr>
            </a:lvl2pPr>
            <a:lvl3pPr marL="1143000" lvl="2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cs typeface="+mn-cs"/>
              </a:defRPr>
            </a:lvl3pPr>
            <a:lvl4pPr marL="1600200" lvl="3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cs typeface="+mn-cs"/>
              </a:defRPr>
            </a:lvl4pPr>
            <a:lvl5pPr marL="2057400" lvl="4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cs typeface="+mn-cs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/>
              <a:t>2015</a:t>
            </a:r>
            <a:endParaRPr lang="en-US" sz="1200" dirty="0"/>
          </a:p>
        </p:txBody>
      </p:sp>
      <p:sp>
        <p:nvSpPr>
          <p:cNvPr id="95" name="Rectangle 72"/>
          <p:cNvSpPr txBox="1">
            <a:spLocks/>
          </p:cNvSpPr>
          <p:nvPr>
            <p:custDataLst>
              <p:tags r:id="rId51"/>
            </p:custDataLst>
          </p:nvPr>
        </p:nvSpPr>
        <p:spPr>
          <a:xfrm>
            <a:off x="5856574" y="4557706"/>
            <a:ext cx="11753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lvl="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latin typeface="+mn-lt"/>
                <a:cs typeface="+mn-cs"/>
              </a:defRPr>
            </a:lvl1pPr>
            <a:lvl2pPr marL="742950" lvl="1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cs typeface="+mn-cs"/>
              </a:defRPr>
            </a:lvl2pPr>
            <a:lvl3pPr marL="1143000" lvl="2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cs typeface="+mn-cs"/>
              </a:defRPr>
            </a:lvl3pPr>
            <a:lvl4pPr marL="1600200" lvl="3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cs typeface="+mn-cs"/>
              </a:defRPr>
            </a:lvl4pPr>
            <a:lvl5pPr marL="2057400" lvl="4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cs typeface="+mn-cs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0" dirty="0" smtClean="0"/>
              <a:t>Insurance/Benefits</a:t>
            </a:r>
            <a:endParaRPr lang="en-US" sz="1200" b="0" dirty="0"/>
          </a:p>
        </p:txBody>
      </p:sp>
      <p:sp>
        <p:nvSpPr>
          <p:cNvPr id="104" name="Rectangle 72"/>
          <p:cNvSpPr txBox="1">
            <a:spLocks/>
          </p:cNvSpPr>
          <p:nvPr>
            <p:custDataLst>
              <p:tags r:id="rId52"/>
            </p:custDataLst>
          </p:nvPr>
        </p:nvSpPr>
        <p:spPr>
          <a:xfrm>
            <a:off x="7239813" y="4557706"/>
            <a:ext cx="4408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lvl="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latin typeface="+mn-lt"/>
                <a:cs typeface="+mn-cs"/>
              </a:defRPr>
            </a:lvl1pPr>
            <a:lvl2pPr marL="742950" lvl="1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cs typeface="+mn-cs"/>
              </a:defRPr>
            </a:lvl2pPr>
            <a:lvl3pPr marL="1143000" lvl="2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cs typeface="+mn-cs"/>
              </a:defRPr>
            </a:lvl3pPr>
            <a:lvl4pPr marL="1600200" lvl="3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cs typeface="+mn-cs"/>
              </a:defRPr>
            </a:lvl4pPr>
            <a:lvl5pPr marL="2057400" lvl="4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cs typeface="+mn-cs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b="0" dirty="0" smtClean="0"/>
              <a:t>0.21 M</a:t>
            </a:r>
            <a:endParaRPr lang="en-US" sz="1200" b="0" dirty="0"/>
          </a:p>
        </p:txBody>
      </p:sp>
      <p:sp>
        <p:nvSpPr>
          <p:cNvPr id="72" name="Rectangle 72"/>
          <p:cNvSpPr txBox="1">
            <a:spLocks/>
          </p:cNvSpPr>
          <p:nvPr>
            <p:custDataLst>
              <p:tags r:id="rId53"/>
            </p:custDataLst>
          </p:nvPr>
        </p:nvSpPr>
        <p:spPr>
          <a:xfrm>
            <a:off x="5856573" y="4207160"/>
            <a:ext cx="11753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lvl="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latin typeface="+mn-lt"/>
                <a:cs typeface="+mn-cs"/>
              </a:defRPr>
            </a:lvl1pPr>
            <a:lvl2pPr marL="742950" lvl="1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cs typeface="+mn-cs"/>
              </a:defRPr>
            </a:lvl2pPr>
            <a:lvl3pPr marL="1143000" lvl="2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cs typeface="+mn-cs"/>
              </a:defRPr>
            </a:lvl3pPr>
            <a:lvl4pPr marL="1600200" lvl="3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cs typeface="+mn-cs"/>
              </a:defRPr>
            </a:lvl4pPr>
            <a:lvl5pPr marL="2057400" lvl="4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cs typeface="+mn-cs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0" dirty="0" smtClean="0"/>
              <a:t>Salaries</a:t>
            </a:r>
            <a:endParaRPr lang="en-US" sz="1200" b="0" dirty="0"/>
          </a:p>
        </p:txBody>
      </p:sp>
      <p:sp>
        <p:nvSpPr>
          <p:cNvPr id="105" name="Rectangle 72"/>
          <p:cNvSpPr txBox="1">
            <a:spLocks/>
          </p:cNvSpPr>
          <p:nvPr>
            <p:custDataLst>
              <p:tags r:id="rId54"/>
            </p:custDataLst>
          </p:nvPr>
        </p:nvSpPr>
        <p:spPr>
          <a:xfrm>
            <a:off x="7239813" y="4207160"/>
            <a:ext cx="4408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lvl="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latin typeface="+mn-lt"/>
                <a:cs typeface="+mn-cs"/>
              </a:defRPr>
            </a:lvl1pPr>
            <a:lvl2pPr marL="742950" lvl="1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cs typeface="+mn-cs"/>
              </a:defRPr>
            </a:lvl2pPr>
            <a:lvl3pPr marL="1143000" lvl="2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cs typeface="+mn-cs"/>
              </a:defRPr>
            </a:lvl3pPr>
            <a:lvl4pPr marL="1600200" lvl="3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cs typeface="+mn-cs"/>
              </a:defRPr>
            </a:lvl4pPr>
            <a:lvl5pPr marL="2057400" lvl="4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cs typeface="+mn-cs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b="0" dirty="0" smtClean="0"/>
              <a:t>1.07 M</a:t>
            </a:r>
            <a:endParaRPr lang="en-US" sz="1200" b="0" dirty="0"/>
          </a:p>
        </p:txBody>
      </p:sp>
      <p:grpSp>
        <p:nvGrpSpPr>
          <p:cNvPr id="8" name="Group 7"/>
          <p:cNvGrpSpPr/>
          <p:nvPr>
            <p:custDataLst>
              <p:tags r:id="rId55"/>
            </p:custDataLst>
          </p:nvPr>
        </p:nvGrpSpPr>
        <p:grpSpPr>
          <a:xfrm>
            <a:off x="5856574" y="5213052"/>
            <a:ext cx="1824065" cy="184666"/>
            <a:chOff x="3961843" y="5216757"/>
            <a:chExt cx="1824065" cy="184666"/>
          </a:xfrm>
        </p:grpSpPr>
        <p:sp>
          <p:nvSpPr>
            <p:cNvPr id="98" name="Rectangle 72"/>
            <p:cNvSpPr txBox="1">
              <a:spLocks/>
            </p:cNvSpPr>
            <p:nvPr>
              <p:custDataLst>
                <p:tags r:id="rId85"/>
              </p:custDataLst>
            </p:nvPr>
          </p:nvSpPr>
          <p:spPr>
            <a:xfrm>
              <a:off x="3961843" y="5216757"/>
              <a:ext cx="117532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342900" lvl="0" indent="-342900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latin typeface="+mn-lt"/>
                  <a:cs typeface="+mn-cs"/>
                </a:defRPr>
              </a:lvl1pPr>
              <a:lvl2pPr marL="742950" lvl="1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latin typeface="+mn-lt"/>
                  <a:cs typeface="+mn-cs"/>
                </a:defRPr>
              </a:lvl2pPr>
              <a:lvl3pPr marL="1143000" lvl="2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latin typeface="+mn-lt"/>
                  <a:cs typeface="+mn-cs"/>
                </a:defRPr>
              </a:lvl3pPr>
              <a:lvl4pPr marL="1600200" lvl="3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latin typeface="+mn-lt"/>
                  <a:cs typeface="+mn-cs"/>
                </a:defRPr>
              </a:lvl4pPr>
              <a:lvl5pPr marL="2057400" lvl="4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latin typeface="+mn-lt"/>
                  <a:cs typeface="+mn-cs"/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200" b="0" dirty="0" smtClean="0"/>
                <a:t>Office/Admin</a:t>
              </a:r>
              <a:endParaRPr lang="en-US" sz="1200" b="0" dirty="0"/>
            </a:p>
          </p:txBody>
        </p:sp>
        <p:sp>
          <p:nvSpPr>
            <p:cNvPr id="106" name="Rectangle 72"/>
            <p:cNvSpPr txBox="1">
              <a:spLocks/>
            </p:cNvSpPr>
            <p:nvPr>
              <p:custDataLst>
                <p:tags r:id="rId86"/>
              </p:custDataLst>
            </p:nvPr>
          </p:nvSpPr>
          <p:spPr>
            <a:xfrm>
              <a:off x="5345082" y="5216757"/>
              <a:ext cx="44082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342900" lvl="0" indent="-342900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latin typeface="+mn-lt"/>
                  <a:cs typeface="+mn-cs"/>
                </a:defRPr>
              </a:lvl1pPr>
              <a:lvl2pPr marL="742950" lvl="1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latin typeface="+mn-lt"/>
                  <a:cs typeface="+mn-cs"/>
                </a:defRPr>
              </a:lvl2pPr>
              <a:lvl3pPr marL="1143000" lvl="2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latin typeface="+mn-lt"/>
                  <a:cs typeface="+mn-cs"/>
                </a:defRPr>
              </a:lvl3pPr>
              <a:lvl4pPr marL="1600200" lvl="3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latin typeface="+mn-lt"/>
                  <a:cs typeface="+mn-cs"/>
                </a:defRPr>
              </a:lvl4pPr>
              <a:lvl5pPr marL="2057400" lvl="4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latin typeface="+mn-lt"/>
                  <a:cs typeface="+mn-cs"/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sz="1200" b="0" dirty="0" smtClean="0"/>
                <a:t>0.07 M</a:t>
              </a:r>
              <a:endParaRPr lang="en-US" sz="1200" b="0" dirty="0"/>
            </a:p>
          </p:txBody>
        </p:sp>
      </p:grpSp>
      <p:grpSp>
        <p:nvGrpSpPr>
          <p:cNvPr id="9" name="Group 8"/>
          <p:cNvGrpSpPr/>
          <p:nvPr>
            <p:custDataLst>
              <p:tags r:id="rId56"/>
            </p:custDataLst>
          </p:nvPr>
        </p:nvGrpSpPr>
        <p:grpSpPr>
          <a:xfrm>
            <a:off x="5856574" y="5506448"/>
            <a:ext cx="1824065" cy="184666"/>
            <a:chOff x="3961843" y="5593550"/>
            <a:chExt cx="1824065" cy="184666"/>
          </a:xfrm>
        </p:grpSpPr>
        <p:sp>
          <p:nvSpPr>
            <p:cNvPr id="99" name="Rectangle 72"/>
            <p:cNvSpPr txBox="1">
              <a:spLocks/>
            </p:cNvSpPr>
            <p:nvPr>
              <p:custDataLst>
                <p:tags r:id="rId83"/>
              </p:custDataLst>
            </p:nvPr>
          </p:nvSpPr>
          <p:spPr>
            <a:xfrm>
              <a:off x="3961843" y="5593550"/>
              <a:ext cx="117532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342900" lvl="0" indent="-342900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latin typeface="+mn-lt"/>
                  <a:cs typeface="+mn-cs"/>
                </a:defRPr>
              </a:lvl1pPr>
              <a:lvl2pPr marL="742950" lvl="1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latin typeface="+mn-lt"/>
                  <a:cs typeface="+mn-cs"/>
                </a:defRPr>
              </a:lvl2pPr>
              <a:lvl3pPr marL="1143000" lvl="2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latin typeface="+mn-lt"/>
                  <a:cs typeface="+mn-cs"/>
                </a:defRPr>
              </a:lvl3pPr>
              <a:lvl4pPr marL="1600200" lvl="3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latin typeface="+mn-lt"/>
                  <a:cs typeface="+mn-cs"/>
                </a:defRPr>
              </a:lvl4pPr>
              <a:lvl5pPr marL="2057400" lvl="4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latin typeface="+mn-lt"/>
                  <a:cs typeface="+mn-cs"/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200" b="0" dirty="0" smtClean="0"/>
                <a:t>Bookkeeping</a:t>
              </a:r>
              <a:endParaRPr lang="en-US" sz="1200" b="0" dirty="0"/>
            </a:p>
          </p:txBody>
        </p:sp>
        <p:sp>
          <p:nvSpPr>
            <p:cNvPr id="107" name="Rectangle 72"/>
            <p:cNvSpPr txBox="1">
              <a:spLocks/>
            </p:cNvSpPr>
            <p:nvPr>
              <p:custDataLst>
                <p:tags r:id="rId84"/>
              </p:custDataLst>
            </p:nvPr>
          </p:nvSpPr>
          <p:spPr>
            <a:xfrm>
              <a:off x="5345082" y="5593550"/>
              <a:ext cx="44082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342900" lvl="0" indent="-342900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latin typeface="+mn-lt"/>
                  <a:cs typeface="+mn-cs"/>
                </a:defRPr>
              </a:lvl1pPr>
              <a:lvl2pPr marL="742950" lvl="1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latin typeface="+mn-lt"/>
                  <a:cs typeface="+mn-cs"/>
                </a:defRPr>
              </a:lvl2pPr>
              <a:lvl3pPr marL="1143000" lvl="2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latin typeface="+mn-lt"/>
                  <a:cs typeface="+mn-cs"/>
                </a:defRPr>
              </a:lvl3pPr>
              <a:lvl4pPr marL="1600200" lvl="3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latin typeface="+mn-lt"/>
                  <a:cs typeface="+mn-cs"/>
                </a:defRPr>
              </a:lvl4pPr>
              <a:lvl5pPr marL="2057400" lvl="4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latin typeface="+mn-lt"/>
                  <a:cs typeface="+mn-cs"/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sz="1200" b="0" dirty="0" smtClean="0"/>
                <a:t>0.05 M</a:t>
              </a:r>
              <a:endParaRPr lang="en-US" sz="1200" b="0" dirty="0"/>
            </a:p>
          </p:txBody>
        </p:sp>
      </p:grpSp>
      <p:sp>
        <p:nvSpPr>
          <p:cNvPr id="108" name="Rectangle 72"/>
          <p:cNvSpPr txBox="1">
            <a:spLocks/>
          </p:cNvSpPr>
          <p:nvPr>
            <p:custDataLst>
              <p:tags r:id="rId57"/>
            </p:custDataLst>
          </p:nvPr>
        </p:nvSpPr>
        <p:spPr>
          <a:xfrm>
            <a:off x="7178120" y="5806378"/>
            <a:ext cx="50251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lvl="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latin typeface="+mn-lt"/>
                <a:cs typeface="+mn-cs"/>
              </a:defRPr>
            </a:lvl1pPr>
            <a:lvl2pPr marL="742950" lvl="1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cs typeface="+mn-cs"/>
              </a:defRPr>
            </a:lvl2pPr>
            <a:lvl3pPr marL="1143000" lvl="2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cs typeface="+mn-cs"/>
              </a:defRPr>
            </a:lvl3pPr>
            <a:lvl4pPr marL="1600200" lvl="3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cs typeface="+mn-cs"/>
              </a:defRPr>
            </a:lvl4pPr>
            <a:lvl5pPr marL="2057400" lvl="4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cs typeface="+mn-cs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/>
              <a:t>1.32 M</a:t>
            </a:r>
            <a:endParaRPr lang="en-US" sz="1200" dirty="0"/>
          </a:p>
        </p:txBody>
      </p:sp>
      <p:cxnSp>
        <p:nvCxnSpPr>
          <p:cNvPr id="73" name="Straight Connector 72"/>
          <p:cNvCxnSpPr>
            <a:cxnSpLocks/>
          </p:cNvCxnSpPr>
          <p:nvPr>
            <p:custDataLst>
              <p:tags r:id="rId58"/>
            </p:custDataLst>
          </p:nvPr>
        </p:nvCxnSpPr>
        <p:spPr>
          <a:xfrm>
            <a:off x="7239813" y="4125716"/>
            <a:ext cx="440826" cy="0"/>
          </a:xfrm>
          <a:prstGeom prst="line">
            <a:avLst/>
          </a:prstGeom>
          <a:ln w="9525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</p:cNvCxnSpPr>
          <p:nvPr>
            <p:custDataLst>
              <p:tags r:id="rId59"/>
            </p:custDataLst>
          </p:nvPr>
        </p:nvCxnSpPr>
        <p:spPr>
          <a:xfrm>
            <a:off x="7875707" y="4125716"/>
            <a:ext cx="440826" cy="0"/>
          </a:xfrm>
          <a:prstGeom prst="line">
            <a:avLst/>
          </a:prstGeom>
          <a:ln w="9525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>
            <p:custDataLst>
              <p:tags r:id="rId60"/>
            </p:custDataLst>
          </p:nvPr>
        </p:nvSpPr>
        <p:spPr>
          <a:xfrm>
            <a:off x="384522" y="1958792"/>
            <a:ext cx="138760" cy="20116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78" name="Group 77"/>
          <p:cNvGrpSpPr/>
          <p:nvPr>
            <p:custDataLst>
              <p:tags r:id="rId61"/>
            </p:custDataLst>
          </p:nvPr>
        </p:nvGrpSpPr>
        <p:grpSpPr>
          <a:xfrm>
            <a:off x="5856574" y="4876147"/>
            <a:ext cx="1824065" cy="184666"/>
            <a:chOff x="3961843" y="5216757"/>
            <a:chExt cx="1824065" cy="184666"/>
          </a:xfrm>
        </p:grpSpPr>
        <p:sp>
          <p:nvSpPr>
            <p:cNvPr id="79" name="Rectangle 72"/>
            <p:cNvSpPr txBox="1">
              <a:spLocks/>
            </p:cNvSpPr>
            <p:nvPr>
              <p:custDataLst>
                <p:tags r:id="rId81"/>
              </p:custDataLst>
            </p:nvPr>
          </p:nvSpPr>
          <p:spPr>
            <a:xfrm>
              <a:off x="3961843" y="5216757"/>
              <a:ext cx="117532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342900" lvl="0" indent="-342900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latin typeface="+mn-lt"/>
                  <a:cs typeface="+mn-cs"/>
                </a:defRPr>
              </a:lvl1pPr>
              <a:lvl2pPr marL="742950" lvl="1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latin typeface="+mn-lt"/>
                  <a:cs typeface="+mn-cs"/>
                </a:defRPr>
              </a:lvl2pPr>
              <a:lvl3pPr marL="1143000" lvl="2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latin typeface="+mn-lt"/>
                  <a:cs typeface="+mn-cs"/>
                </a:defRPr>
              </a:lvl3pPr>
              <a:lvl4pPr marL="1600200" lvl="3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latin typeface="+mn-lt"/>
                  <a:cs typeface="+mn-cs"/>
                </a:defRPr>
              </a:lvl4pPr>
              <a:lvl5pPr marL="2057400" lvl="4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latin typeface="+mn-lt"/>
                  <a:cs typeface="+mn-cs"/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200" b="0" dirty="0" smtClean="0"/>
                <a:t>Travel</a:t>
              </a:r>
              <a:endParaRPr lang="en-US" sz="1200" b="0" dirty="0"/>
            </a:p>
          </p:txBody>
        </p:sp>
        <p:sp>
          <p:nvSpPr>
            <p:cNvPr id="80" name="Rectangle 72"/>
            <p:cNvSpPr txBox="1">
              <a:spLocks/>
            </p:cNvSpPr>
            <p:nvPr>
              <p:custDataLst>
                <p:tags r:id="rId82"/>
              </p:custDataLst>
            </p:nvPr>
          </p:nvSpPr>
          <p:spPr>
            <a:xfrm>
              <a:off x="5345082" y="5216757"/>
              <a:ext cx="44082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342900" lvl="0" indent="-342900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latin typeface="+mn-lt"/>
                  <a:cs typeface="+mn-cs"/>
                </a:defRPr>
              </a:lvl1pPr>
              <a:lvl2pPr marL="742950" lvl="1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latin typeface="+mn-lt"/>
                  <a:cs typeface="+mn-cs"/>
                </a:defRPr>
              </a:lvl2pPr>
              <a:lvl3pPr marL="1143000" lvl="2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latin typeface="+mn-lt"/>
                  <a:cs typeface="+mn-cs"/>
                </a:defRPr>
              </a:lvl3pPr>
              <a:lvl4pPr marL="1600200" lvl="3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latin typeface="+mn-lt"/>
                  <a:cs typeface="+mn-cs"/>
                </a:defRPr>
              </a:lvl4pPr>
              <a:lvl5pPr marL="2057400" lvl="4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latin typeface="+mn-lt"/>
                  <a:cs typeface="+mn-cs"/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sz="1200" b="0" dirty="0" smtClean="0"/>
                <a:t>0.17 M</a:t>
              </a:r>
              <a:endParaRPr lang="en-US" sz="1200" b="0" dirty="0"/>
            </a:p>
          </p:txBody>
        </p:sp>
      </p:grpSp>
      <p:sp>
        <p:nvSpPr>
          <p:cNvPr id="81" name="Rectangle 8"/>
          <p:cNvSpPr txBox="1">
            <a:spLocks/>
          </p:cNvSpPr>
          <p:nvPr>
            <p:custDataLst>
              <p:tags r:id="rId62"/>
            </p:custDataLst>
          </p:nvPr>
        </p:nvSpPr>
        <p:spPr>
          <a:xfrm>
            <a:off x="4227479" y="3041273"/>
            <a:ext cx="730316" cy="42449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Sr. Field Officer</a:t>
            </a:r>
            <a:endParaRPr lang="en-US" dirty="0"/>
          </a:p>
        </p:txBody>
      </p:sp>
      <p:sp>
        <p:nvSpPr>
          <p:cNvPr id="85" name="Rectangle 8"/>
          <p:cNvSpPr txBox="1">
            <a:spLocks/>
          </p:cNvSpPr>
          <p:nvPr>
            <p:custDataLst>
              <p:tags r:id="rId63"/>
            </p:custDataLst>
          </p:nvPr>
        </p:nvSpPr>
        <p:spPr>
          <a:xfrm>
            <a:off x="4219936" y="3569085"/>
            <a:ext cx="730316" cy="42449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Sr. Field Officer</a:t>
            </a:r>
            <a:endParaRPr lang="en-US" dirty="0"/>
          </a:p>
        </p:txBody>
      </p:sp>
      <p:sp>
        <p:nvSpPr>
          <p:cNvPr id="126" name="Rectangle 8"/>
          <p:cNvSpPr txBox="1">
            <a:spLocks/>
          </p:cNvSpPr>
          <p:nvPr>
            <p:custDataLst>
              <p:tags r:id="rId64"/>
            </p:custDataLst>
          </p:nvPr>
        </p:nvSpPr>
        <p:spPr>
          <a:xfrm>
            <a:off x="4208429" y="4088225"/>
            <a:ext cx="730316" cy="42449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Sr. Field Officer</a:t>
            </a:r>
            <a:endParaRPr lang="en-US" dirty="0"/>
          </a:p>
        </p:txBody>
      </p:sp>
      <p:sp>
        <p:nvSpPr>
          <p:cNvPr id="133" name="Rectangle 8"/>
          <p:cNvSpPr txBox="1">
            <a:spLocks/>
          </p:cNvSpPr>
          <p:nvPr>
            <p:custDataLst>
              <p:tags r:id="rId65"/>
            </p:custDataLst>
          </p:nvPr>
        </p:nvSpPr>
        <p:spPr>
          <a:xfrm>
            <a:off x="5827751" y="3041273"/>
            <a:ext cx="730316" cy="42449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dirty="0" smtClean="0"/>
              <a:t>Sr. Field Officer</a:t>
            </a:r>
            <a:endParaRPr lang="en-US" dirty="0"/>
          </a:p>
        </p:txBody>
      </p:sp>
      <p:cxnSp>
        <p:nvCxnSpPr>
          <p:cNvPr id="137" name="Elbow Connector 136"/>
          <p:cNvCxnSpPr>
            <a:endCxn id="81" idx="1"/>
          </p:cNvCxnSpPr>
          <p:nvPr>
            <p:custDataLst>
              <p:tags r:id="rId66"/>
            </p:custDataLst>
          </p:nvPr>
        </p:nvCxnSpPr>
        <p:spPr>
          <a:xfrm rot="16200000" flipH="1">
            <a:off x="4023473" y="3049514"/>
            <a:ext cx="306231" cy="101781"/>
          </a:xfrm>
          <a:prstGeom prst="bentConnector2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lbow Connector 137"/>
          <p:cNvCxnSpPr>
            <a:endCxn id="85" idx="1"/>
          </p:cNvCxnSpPr>
          <p:nvPr>
            <p:custDataLst>
              <p:tags r:id="rId67"/>
            </p:custDataLst>
          </p:nvPr>
        </p:nvCxnSpPr>
        <p:spPr>
          <a:xfrm rot="16200000" flipH="1">
            <a:off x="3729951" y="3291347"/>
            <a:ext cx="885733" cy="94238"/>
          </a:xfrm>
          <a:prstGeom prst="bentConnector2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endCxn id="126" idx="1"/>
          </p:cNvCxnSpPr>
          <p:nvPr>
            <p:custDataLst>
              <p:tags r:id="rId68"/>
            </p:custDataLst>
          </p:nvPr>
        </p:nvCxnSpPr>
        <p:spPr>
          <a:xfrm rot="16200000" flipH="1">
            <a:off x="3490471" y="3582514"/>
            <a:ext cx="1353185" cy="82731"/>
          </a:xfrm>
          <a:prstGeom prst="bentConnector2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>
            <a:endCxn id="133" idx="1"/>
          </p:cNvCxnSpPr>
          <p:nvPr>
            <p:custDataLst>
              <p:tags r:id="rId69"/>
            </p:custDataLst>
          </p:nvPr>
        </p:nvCxnSpPr>
        <p:spPr>
          <a:xfrm rot="16200000" flipH="1">
            <a:off x="5643912" y="3069681"/>
            <a:ext cx="306231" cy="61447"/>
          </a:xfrm>
          <a:prstGeom prst="bentConnector2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>
            <p:custDataLst>
              <p:tags r:id="rId70"/>
            </p:custDataLst>
          </p:nvPr>
        </p:nvSpPr>
        <p:spPr>
          <a:xfrm>
            <a:off x="5801182" y="3637246"/>
            <a:ext cx="2733218" cy="255535"/>
          </a:xfrm>
          <a:prstGeom prst="rect">
            <a:avLst/>
          </a:prstGeom>
          <a:solidFill>
            <a:schemeClr val="accent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5" name="Rectangle 127"/>
          <p:cNvSpPr txBox="1">
            <a:spLocks/>
          </p:cNvSpPr>
          <p:nvPr>
            <p:custDataLst>
              <p:tags r:id="rId71"/>
            </p:custDataLst>
          </p:nvPr>
        </p:nvSpPr>
        <p:spPr>
          <a:xfrm>
            <a:off x="5856574" y="3672680"/>
            <a:ext cx="1899385" cy="18466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b="1" dirty="0" smtClean="0"/>
              <a:t>Domestic budget</a:t>
            </a:r>
            <a:endParaRPr lang="en-US" b="1" dirty="0"/>
          </a:p>
        </p:txBody>
      </p:sp>
      <p:grpSp>
        <p:nvGrpSpPr>
          <p:cNvPr id="142" name="Group 141"/>
          <p:cNvGrpSpPr/>
          <p:nvPr>
            <p:custDataLst>
              <p:tags r:id="rId72"/>
            </p:custDataLst>
          </p:nvPr>
        </p:nvGrpSpPr>
        <p:grpSpPr>
          <a:xfrm>
            <a:off x="7962184" y="501777"/>
            <a:ext cx="1000841" cy="155448"/>
            <a:chOff x="7187427" y="710521"/>
            <a:chExt cx="1000841" cy="155448"/>
          </a:xfrm>
        </p:grpSpPr>
        <p:sp>
          <p:nvSpPr>
            <p:cNvPr id="143" name="Rectangle 8"/>
            <p:cNvSpPr txBox="1"/>
            <p:nvPr>
              <p:custDataLst>
                <p:tags r:id="rId79"/>
              </p:custDataLst>
            </p:nvPr>
          </p:nvSpPr>
          <p:spPr>
            <a:xfrm>
              <a:off x="7187427" y="710521"/>
              <a:ext cx="155448" cy="155448"/>
            </a:xfrm>
            <a:prstGeom prst="rect">
              <a:avLst/>
            </a:prstGeom>
            <a:solidFill>
              <a:schemeClr val="accent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72009" tIns="72009" rIns="72009" bIns="72009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endParaRPr lang="en-US" sz="1200" dirty="0"/>
            </a:p>
          </p:txBody>
        </p:sp>
        <p:sp>
          <p:nvSpPr>
            <p:cNvPr id="144" name="Rectangle 68"/>
            <p:cNvSpPr txBox="1"/>
            <p:nvPr>
              <p:custDataLst>
                <p:tags r:id="rId80"/>
              </p:custDataLst>
            </p:nvPr>
          </p:nvSpPr>
          <p:spPr>
            <a:xfrm>
              <a:off x="7389973" y="711301"/>
              <a:ext cx="79829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342900" lvl="0" indent="-342900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latin typeface="+mn-lt"/>
                  <a:cs typeface="+mn-cs"/>
                </a:defRPr>
              </a:lvl1pPr>
              <a:lvl2pPr marL="742950" lvl="1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latin typeface="+mn-lt"/>
                  <a:cs typeface="+mn-cs"/>
                </a:defRPr>
              </a:lvl2pPr>
              <a:lvl3pPr marL="1143000" lvl="2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latin typeface="+mn-lt"/>
                  <a:cs typeface="+mn-cs"/>
                </a:defRPr>
              </a:lvl3pPr>
              <a:lvl4pPr marL="1600200" lvl="3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latin typeface="+mn-lt"/>
                  <a:cs typeface="+mn-cs"/>
                </a:defRPr>
              </a:lvl4pPr>
              <a:lvl5pPr marL="2057400" lvl="4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latin typeface="+mn-lt"/>
                  <a:cs typeface="+mn-cs"/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>
                  <a:latin typeface="+mn-lt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0" dirty="0" smtClean="0"/>
                <a:t>2015 new hires</a:t>
              </a:r>
              <a:endParaRPr lang="en-US" sz="1000" b="0" dirty="0"/>
            </a:p>
          </p:txBody>
        </p:sp>
      </p:grpSp>
      <p:sp>
        <p:nvSpPr>
          <p:cNvPr id="145" name="Rectangle 72"/>
          <p:cNvSpPr txBox="1">
            <a:spLocks/>
          </p:cNvSpPr>
          <p:nvPr>
            <p:custDataLst>
              <p:tags r:id="rId73"/>
            </p:custDataLst>
          </p:nvPr>
        </p:nvSpPr>
        <p:spPr>
          <a:xfrm>
            <a:off x="7897219" y="4207160"/>
            <a:ext cx="4408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lvl="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latin typeface="+mn-lt"/>
                <a:cs typeface="+mn-cs"/>
              </a:defRPr>
            </a:lvl1pPr>
            <a:lvl2pPr marL="742950" lvl="1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cs typeface="+mn-cs"/>
              </a:defRPr>
            </a:lvl2pPr>
            <a:lvl3pPr marL="1143000" lvl="2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cs typeface="+mn-cs"/>
              </a:defRPr>
            </a:lvl3pPr>
            <a:lvl4pPr marL="1600200" lvl="3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cs typeface="+mn-cs"/>
              </a:defRPr>
            </a:lvl4pPr>
            <a:lvl5pPr marL="2057400" lvl="4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cs typeface="+mn-cs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b="0" dirty="0" smtClean="0"/>
              <a:t>1.28 M</a:t>
            </a:r>
            <a:endParaRPr lang="en-US" sz="1200" b="0" dirty="0"/>
          </a:p>
        </p:txBody>
      </p:sp>
      <p:sp>
        <p:nvSpPr>
          <p:cNvPr id="146" name="Rectangle 72"/>
          <p:cNvSpPr txBox="1">
            <a:spLocks/>
          </p:cNvSpPr>
          <p:nvPr>
            <p:custDataLst>
              <p:tags r:id="rId74"/>
            </p:custDataLst>
          </p:nvPr>
        </p:nvSpPr>
        <p:spPr>
          <a:xfrm>
            <a:off x="7897219" y="4557706"/>
            <a:ext cx="4408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lvl="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latin typeface="+mn-lt"/>
                <a:cs typeface="+mn-cs"/>
              </a:defRPr>
            </a:lvl1pPr>
            <a:lvl2pPr marL="742950" lvl="1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cs typeface="+mn-cs"/>
              </a:defRPr>
            </a:lvl2pPr>
            <a:lvl3pPr marL="1143000" lvl="2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cs typeface="+mn-cs"/>
              </a:defRPr>
            </a:lvl3pPr>
            <a:lvl4pPr marL="1600200" lvl="3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cs typeface="+mn-cs"/>
              </a:defRPr>
            </a:lvl4pPr>
            <a:lvl5pPr marL="2057400" lvl="4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cs typeface="+mn-cs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b="0" dirty="0" smtClean="0"/>
              <a:t>0.26 M</a:t>
            </a:r>
            <a:endParaRPr lang="en-US" sz="1200" b="0" dirty="0"/>
          </a:p>
        </p:txBody>
      </p:sp>
      <p:sp>
        <p:nvSpPr>
          <p:cNvPr id="147" name="Rectangle 72"/>
          <p:cNvSpPr txBox="1">
            <a:spLocks/>
          </p:cNvSpPr>
          <p:nvPr>
            <p:custDataLst>
              <p:tags r:id="rId75"/>
            </p:custDataLst>
          </p:nvPr>
        </p:nvSpPr>
        <p:spPr>
          <a:xfrm>
            <a:off x="7897219" y="4880903"/>
            <a:ext cx="4408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lvl="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latin typeface="+mn-lt"/>
                <a:cs typeface="+mn-cs"/>
              </a:defRPr>
            </a:lvl1pPr>
            <a:lvl2pPr marL="742950" lvl="1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cs typeface="+mn-cs"/>
              </a:defRPr>
            </a:lvl2pPr>
            <a:lvl3pPr marL="1143000" lvl="2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cs typeface="+mn-cs"/>
              </a:defRPr>
            </a:lvl3pPr>
            <a:lvl4pPr marL="1600200" lvl="3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cs typeface="+mn-cs"/>
              </a:defRPr>
            </a:lvl4pPr>
            <a:lvl5pPr marL="2057400" lvl="4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cs typeface="+mn-cs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b="0" dirty="0" smtClean="0"/>
              <a:t>0.17 M</a:t>
            </a:r>
            <a:endParaRPr lang="en-US" sz="1200" b="0" dirty="0"/>
          </a:p>
        </p:txBody>
      </p:sp>
      <p:sp>
        <p:nvSpPr>
          <p:cNvPr id="148" name="Rectangle 72"/>
          <p:cNvSpPr txBox="1">
            <a:spLocks/>
          </p:cNvSpPr>
          <p:nvPr>
            <p:custDataLst>
              <p:tags r:id="rId76"/>
            </p:custDataLst>
          </p:nvPr>
        </p:nvSpPr>
        <p:spPr>
          <a:xfrm>
            <a:off x="7897219" y="5213052"/>
            <a:ext cx="4408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lvl="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latin typeface="+mn-lt"/>
                <a:cs typeface="+mn-cs"/>
              </a:defRPr>
            </a:lvl1pPr>
            <a:lvl2pPr marL="742950" lvl="1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cs typeface="+mn-cs"/>
              </a:defRPr>
            </a:lvl2pPr>
            <a:lvl3pPr marL="1143000" lvl="2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cs typeface="+mn-cs"/>
              </a:defRPr>
            </a:lvl3pPr>
            <a:lvl4pPr marL="1600200" lvl="3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cs typeface="+mn-cs"/>
              </a:defRPr>
            </a:lvl4pPr>
            <a:lvl5pPr marL="2057400" lvl="4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cs typeface="+mn-cs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b="0" dirty="0" smtClean="0"/>
              <a:t>0.07 M</a:t>
            </a:r>
            <a:endParaRPr lang="en-US" sz="1200" b="0" dirty="0"/>
          </a:p>
        </p:txBody>
      </p:sp>
      <p:sp>
        <p:nvSpPr>
          <p:cNvPr id="149" name="Rectangle 72"/>
          <p:cNvSpPr txBox="1">
            <a:spLocks/>
          </p:cNvSpPr>
          <p:nvPr>
            <p:custDataLst>
              <p:tags r:id="rId77"/>
            </p:custDataLst>
          </p:nvPr>
        </p:nvSpPr>
        <p:spPr>
          <a:xfrm>
            <a:off x="7897219" y="5524613"/>
            <a:ext cx="4408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lvl="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latin typeface="+mn-lt"/>
                <a:cs typeface="+mn-cs"/>
              </a:defRPr>
            </a:lvl1pPr>
            <a:lvl2pPr marL="742950" lvl="1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cs typeface="+mn-cs"/>
              </a:defRPr>
            </a:lvl2pPr>
            <a:lvl3pPr marL="1143000" lvl="2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cs typeface="+mn-cs"/>
              </a:defRPr>
            </a:lvl3pPr>
            <a:lvl4pPr marL="1600200" lvl="3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cs typeface="+mn-cs"/>
              </a:defRPr>
            </a:lvl4pPr>
            <a:lvl5pPr marL="2057400" lvl="4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cs typeface="+mn-cs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b="0" dirty="0" smtClean="0"/>
              <a:t>0.05M</a:t>
            </a:r>
            <a:endParaRPr lang="en-US" sz="1200" b="0" dirty="0"/>
          </a:p>
        </p:txBody>
      </p:sp>
      <p:sp>
        <p:nvSpPr>
          <p:cNvPr id="150" name="Rectangle 72"/>
          <p:cNvSpPr txBox="1">
            <a:spLocks/>
          </p:cNvSpPr>
          <p:nvPr>
            <p:custDataLst>
              <p:tags r:id="rId78"/>
            </p:custDataLst>
          </p:nvPr>
        </p:nvSpPr>
        <p:spPr>
          <a:xfrm>
            <a:off x="7897219" y="5806378"/>
            <a:ext cx="50251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lvl="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latin typeface="+mn-lt"/>
                <a:cs typeface="+mn-cs"/>
              </a:defRPr>
            </a:lvl1pPr>
            <a:lvl2pPr marL="742950" lvl="1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cs typeface="+mn-cs"/>
              </a:defRPr>
            </a:lvl2pPr>
            <a:lvl3pPr marL="1143000" lvl="2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cs typeface="+mn-cs"/>
              </a:defRPr>
            </a:lvl3pPr>
            <a:lvl4pPr marL="1600200" lvl="3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cs typeface="+mn-cs"/>
              </a:defRPr>
            </a:lvl4pPr>
            <a:lvl5pPr marL="2057400" lvl="4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cs typeface="+mn-cs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/>
              <a:t>1.56 M</a:t>
            </a:r>
            <a:endParaRPr lang="en-US" sz="1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82485" y="4973236"/>
            <a:ext cx="1910374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02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74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3&quot;&gt;&lt;elem m_fUsage=&quot;1.00000000000000000000E+000&quot;&gt;&lt;m_ppcolschidx val=&quot;0&quot;/&gt;&lt;m_rgb r=&quot;60&quot; g=&quot;ac&quot; b=&quot;aa&quot;/&gt;&lt;/elem&gt;&lt;elem m_fUsage=&quot;9.00000000000000020000E-001&quot;&gt;&lt;m_ppcolschidx val=&quot;0&quot;/&gt;&lt;m_rgb r=&quot;12&quot; g=&quot;47&quot; b=&quot;4e&quot;/&gt;&lt;/elem&gt;&lt;elem m_fUsage=&quot;8.10000000000000050000E-001&quot;&gt;&lt;m_ppcolschidx val=&quot;0&quot;/&gt;&lt;m_rgb r=&quot;cc&quot; g=&quot;cc&quot; b=&quot;f4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NP_IDX" val="3"/>
  <p:tag name="THINKCELLUNDODONOTDELETE" val="52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O1AlA9lpkCPq8GzUvq3k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FDYIgMuAUunD7YzJ_jb1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DeqA.cXYk6H8Xtqq.DHk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peLXuruMUqG.JZhgTuw9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QHz6.V6cU.0Kj1MBC9ya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OxzOZtxyk2VT.Mg5n0oB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wCJ0JM_T0uKD0Ebv7kSh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FN7r4YVq0OXHwT3SGr3q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ducqkEaQ0CRLi8kpHuaA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oWN4uWHxkijcC.jpnYjJ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mbqLddOyEChVeX1sXs4P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tdr8tNJkUKuILqCbO4pl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NuZM3J9UUudoj8KxzEOC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GRvZ8baV0OB05WSHKx_G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E6sHsenD0m5pY7pKS4uZ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yy6rGnZ6UCqU_VH4jz0P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B67fERIkKe5MeFCghH2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oybJB4xUeXC8o8JVHTW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tHU_z3lkSgCx0uCGmc9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uMuLfeflkWbm1QGpqJRe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LZWpSRrqkGbEt3S75sFI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lgMcd620miY5eir8VKA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WSpUTQkUq9kMkf_CO4G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X43smSg2UGPe3LlO.T8o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YWKvEXD2kiGHKkBxtGLr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kQUUFK0U06bqa7GSJif7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rbh3ZzL90KY5158LzkeS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dBIYRIADkmMpQCsK.9fl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UKxwmPtt0qqJ8Cash8Ul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35.gSHON0WlJF9AYxqTO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Ey8EqcCm0eMm8HaXKV8v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ifL42HKuk2XE3.9aCTra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5xbkNG1EuOsi9Q_e0ya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kgJEryPq0GpjaJgEG1I4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mGmvIRlFEeQ.haTUaxaM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pSosw33HUiYJrLsYM61k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zRnr.wfk2bjyutGNb2N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.ZF_3bnm0qXqp39pSTYM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bQkmOV_UiUcAFgk77qq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mD_pV7IJUO5_2VwUurn0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QRxQTXgr0eoybf6bex_c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1MoXkeao0Wzlv6xuhxIM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GnbZOCcAxkObQ0JAnICVf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cLrC60awEmalOC0jpjIB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MqUi9RnTEe.WChQeZfkL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toljZkDgEa1JUmQRcPOL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aQ7smqvEU22xegfbZ7Up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W8UNSC00SQe0mgAp7mq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w57Mczlf0Sd5TVLVfouV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o1g0nvS.kmdHp9RU_PwI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0s1LToKz06klylbniToe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1grRw7ExEG34Yc.lrnP8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yaQ5tFXvkS2yZcRAxcSn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6OlSfbAek6sPCWXEuRhB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UBVUQgpa0iL_96csf.CB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wr_7QRaIkye2Id2m576_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kEqnZmzj0ydwWdcer.8d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8Z1BbmTDEiBo4eKxHXDO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cs6ZL53SkeOTx7TYN9nP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WspQ7VwykCtBF7W1O30o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PJXXXdYu0KzhPYwJGjor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cnqXvG5OUSFCQYIntItd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amyt0QmwUe4h0HgHqRkL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WFcmktUl0GEPyFqLhfG4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.9WSQxo7kKtGLqIHn2bL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Au9LMS6Y0eq7D8UG_kt1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vNHj7XuEECn5WJ0VGsaH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X43smSg2UGPe3LlO.T8o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W8UNSC00SQe0mgAp7mq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W8UNSC00SQe0mgAp7mq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W8UNSC00SQe0mgAp7mq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W8UNSC00SQe0mgAp7mq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W8UNSC00SQe0mgAp7mq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0s1LToKz06klylbniToe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CvdrVBxmUeplpv9wNqgJ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LS3c7hDHUGBJIEnuIW7K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y67KTfUJ0C44CH5mFjrB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8wCQOxJN0abBUK6jHxd1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JWdBP04UupqnJnQWl_y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365ulE1qkW2Ij.fjO2mj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vXAgqKVI06PxObpkoW8M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8wCQOxJN0abBUK6jHxd1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JWdBP04UupqnJnQWl_y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wD9qp5evES6axKPFDbZ9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vhhrKANvkKCRh9nwOrNl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CvdrVBxmUeplpv9wNqgJ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nNNDKrEi0eDzeJUqELfv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y67KTfUJ0C44CH5mFjrBA"/>
</p:tagLst>
</file>

<file path=ppt/theme/theme1.xml><?xml version="1.0" encoding="utf-8"?>
<a:theme xmlns:a="http://schemas.openxmlformats.org/drawingml/2006/main" name="Office Theme">
  <a:themeElements>
    <a:clrScheme name="GD Colorscheme">
      <a:dk1>
        <a:sysClr val="windowText" lastClr="000000"/>
      </a:dk1>
      <a:lt1>
        <a:sysClr val="window" lastClr="FFFFFF"/>
      </a:lt1>
      <a:dk2>
        <a:srgbClr val="666666"/>
      </a:dk2>
      <a:lt2>
        <a:srgbClr val="FFFFFF"/>
      </a:lt2>
      <a:accent1>
        <a:srgbClr val="325929"/>
      </a:accent1>
      <a:accent2>
        <a:srgbClr val="5CA34B"/>
      </a:accent2>
      <a:accent3>
        <a:srgbClr val="93C787"/>
      </a:accent3>
      <a:accent4>
        <a:srgbClr val="C4E1BD"/>
      </a:accent4>
      <a:accent5>
        <a:srgbClr val="FF6600"/>
      </a:accent5>
      <a:accent6>
        <a:srgbClr val="808080"/>
      </a:accent6>
      <a:hlink>
        <a:srgbClr val="93C787"/>
      </a:hlink>
      <a:folHlink>
        <a:srgbClr val="C4E1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accent1"/>
          </a:solidFill>
        </a:ln>
      </a:spPr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0"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16974</TotalTime>
  <Words>105</Words>
  <Application>Microsoft Office PowerPoint</Application>
  <PresentationFormat>On-screen Show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think-cell Slide</vt:lpstr>
      <vt:lpstr>PowerPoint Presentation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Never use all caps</dc:title>
  <dc:creator>Your User Name</dc:creator>
  <cp:lastModifiedBy>Paul</cp:lastModifiedBy>
  <cp:revision>1430</cp:revision>
  <cp:lastPrinted>2013-04-19T15:29:38Z</cp:lastPrinted>
  <dcterms:created xsi:type="dcterms:W3CDTF">2012-08-09T04:26:56Z</dcterms:created>
  <dcterms:modified xsi:type="dcterms:W3CDTF">2013-11-08T00:08:08Z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ce2010EditCount">
    <vt:lpwstr>2</vt:lpwstr>
  </property>
  <property fmtid="{D5CDD505-2E9C-101B-9397-08002B2CF9AE}" pid="3" name="Office2003EditCount">
    <vt:lpwstr>1</vt:lpwstr>
  </property>
  <property fmtid="{D5CDD505-2E9C-101B-9397-08002B2CF9AE}" pid="4" name="LastEditedOfficeVersion">
    <vt:lpwstr>Office2010</vt:lpwstr>
  </property>
  <property fmtid="{D5CDD505-2E9C-101B-9397-08002B2CF9AE}" pid="5" name="Title">
    <vt:lpwstr>Never use all caps</vt:lpwstr>
  </property>
  <property fmtid="{D5CDD505-2E9C-101B-9397-08002B2CF9AE}" pid="6" name="Final">
    <vt:bool>true</vt:bool>
  </property>
  <property fmtid="{D5CDD505-2E9C-101B-9397-08002B2CF9AE}" pid="7" name="Event">
    <vt:lpwstr/>
  </property>
  <property fmtid="{D5CDD505-2E9C-101B-9397-08002B2CF9AE}" pid="8" name="Delivery Date">
    <vt:lpwstr/>
  </property>
  <property fmtid="{D5CDD505-2E9C-101B-9397-08002B2CF9AE}" pid="9" name="docid">
    <vt:lpwstr/>
  </property>
  <property fmtid="{D5CDD505-2E9C-101B-9397-08002B2CF9AE}" pid="10" name="NotesPageLayout">
    <vt:lpwstr>Message</vt:lpwstr>
  </property>
  <property fmtid="{D5CDD505-2E9C-101B-9397-08002B2CF9AE}" pid="11" name="PortedBy">
    <vt:lpwstr>Fabian Herrera</vt:lpwstr>
  </property>
  <property fmtid="{D5CDD505-2E9C-101B-9397-08002B2CF9AE}" pid="12" name="DatePorted">
    <vt:lpwstr>2/25/2013 12:52:39 PM</vt:lpwstr>
  </property>
  <property fmtid="{D5CDD505-2E9C-101B-9397-08002B2CF9AE}" pid="13" name="Office2010WasSaved">
    <vt:lpwstr>1</vt:lpwstr>
  </property>
</Properties>
</file>